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3" r:id="rId4"/>
    <p:sldId id="258" r:id="rId5"/>
    <p:sldId id="259" r:id="rId6"/>
    <p:sldId id="264" r:id="rId7"/>
    <p:sldId id="265" r:id="rId8"/>
    <p:sldId id="266" r:id="rId9"/>
    <p:sldId id="267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15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77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20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636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26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3254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92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3128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21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58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2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139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30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15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40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703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81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04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ahid-raja/c-programming/tree/main/palindrome%20projec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Palindrome Program in C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78E8A63-F2CB-4D96-B976-4A890873C2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: Zahid Raja</a:t>
            </a:r>
          </a:p>
          <a:p>
            <a:r>
              <a:rPr lang="en-US" dirty="0"/>
              <a:t>Guide : Ms. </a:t>
            </a:r>
            <a:r>
              <a:rPr lang="en-US" dirty="0" err="1"/>
              <a:t>Naina</a:t>
            </a:r>
            <a:r>
              <a:rPr lang="en-US" dirty="0"/>
              <a:t> Devi (IBM SME)</a:t>
            </a: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Working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Input: </a:t>
            </a:r>
            <a:r>
              <a:rPr lang="en-US" dirty="0"/>
              <a:t>22</a:t>
            </a:r>
            <a:endParaRPr dirty="0"/>
          </a:p>
          <a:p>
            <a:pPr lvl="1"/>
            <a:r>
              <a:rPr dirty="0"/>
              <a:t>Reverse: </a:t>
            </a:r>
            <a:r>
              <a:rPr lang="en-US" dirty="0"/>
              <a:t>22</a:t>
            </a:r>
            <a:endParaRPr dirty="0"/>
          </a:p>
          <a:p>
            <a:pPr lvl="1"/>
            <a:r>
              <a:rPr dirty="0"/>
              <a:t>Result: Palindrome Number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Enter a number: </a:t>
            </a:r>
            <a:r>
              <a:rPr lang="en-US" dirty="0"/>
              <a:t>22</a:t>
            </a:r>
            <a:endParaRPr dirty="0"/>
          </a:p>
          <a:p>
            <a:pPr lvl="1"/>
            <a:r>
              <a:rPr dirty="0"/>
              <a:t>Palindrome number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Palindrome number remains same on reversing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G</a:t>
            </a:r>
            <a:r>
              <a:rPr lang="en-IN" dirty="0"/>
              <a:t>it Hub Link: </a:t>
            </a:r>
            <a:r>
              <a:rPr lang="en-IN" dirty="0">
                <a:hlinkClick r:id="rId2"/>
              </a:rPr>
              <a:t>https://github.com/zahid-raja/c-programming/tree/main/palindrome%20project</a:t>
            </a:r>
            <a:endParaRPr lang="en-IN" dirty="0"/>
          </a:p>
          <a:p>
            <a:endParaRPr lang="en-US" dirty="0"/>
          </a:p>
          <a:p>
            <a:r>
              <a:rPr lang="en-IN" dirty="0"/>
              <a:t>Concept used: Loop + Modulus + Integer Reverse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Write a program in C to check whether a number is a palindrome or not.</a:t>
            </a:r>
          </a:p>
          <a:p>
            <a:pPr lvl="1"/>
            <a:r>
              <a:rPr dirty="0"/>
              <a:t>A number is a palindrome if it remains the same when reversed.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49D5ED-DEED-4C14-AAAD-91513DD4A7FD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Programming Language : C Programming</a:t>
            </a:r>
          </a:p>
          <a:p>
            <a:r>
              <a:rPr lang="en-US" dirty="0"/>
              <a:t>IDE : Visual Studio Code (VS Code)</a:t>
            </a:r>
          </a:p>
          <a:p>
            <a:r>
              <a:rPr lang="en-US" dirty="0"/>
              <a:t>Compiler : MinGW (Minimalist GNU for Windows)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FD7A971-D993-41D4-A22B-5D85AF9FA950}"/>
              </a:ext>
            </a:extLst>
          </p:cNvPr>
          <p:cNvSpPr txBox="1">
            <a:spLocks/>
          </p:cNvSpPr>
          <p:nvPr/>
        </p:nvSpPr>
        <p:spPr>
          <a:xfrm>
            <a:off x="865970" y="927098"/>
            <a:ext cx="6343672" cy="70986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</a:t>
            </a:r>
            <a:r>
              <a:rPr lang="en-IN" dirty="0" err="1"/>
              <a:t>ools</a:t>
            </a:r>
            <a:r>
              <a:rPr lang="en-IN" dirty="0"/>
              <a:t> Required</a:t>
            </a:r>
          </a:p>
        </p:txBody>
      </p:sp>
    </p:spTree>
    <p:extLst>
      <p:ext uri="{BB962C8B-B14F-4D97-AF65-F5344CB8AC3E}">
        <p14:creationId xmlns:p14="http://schemas.microsoft.com/office/powerpoint/2010/main" val="2244143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Step 1: Read the number</a:t>
            </a:r>
          </a:p>
          <a:p>
            <a:pPr lvl="1"/>
            <a:r>
              <a:rPr dirty="0"/>
              <a:t>Step 2: Store the original number</a:t>
            </a:r>
          </a:p>
          <a:p>
            <a:pPr lvl="1"/>
            <a:r>
              <a:rPr dirty="0"/>
              <a:t>Step 3: Reverse the number using loop</a:t>
            </a:r>
          </a:p>
          <a:p>
            <a:pPr lvl="1"/>
            <a:r>
              <a:rPr dirty="0"/>
              <a:t>Step 4: Compare reversed number with original</a:t>
            </a:r>
          </a:p>
          <a:p>
            <a:pPr lvl="1"/>
            <a:r>
              <a:rPr dirty="0"/>
              <a:t>Step 5: If equal → Palindrome, else → Not Palindrome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 Program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CA3A97-F7F3-492E-A6AA-C00678E3C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65" y="1636964"/>
            <a:ext cx="8087234" cy="50925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2619A0-DCBC-4B4B-84F0-51A427E3D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94" y="1272619"/>
            <a:ext cx="8173039" cy="525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41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65C027-5B76-46BC-A985-3DB20D5D5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74" y="1290338"/>
            <a:ext cx="8116479" cy="5129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66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637DA-6A47-4D30-B9A1-9E0918C632D5}"/>
              </a:ext>
            </a:extLst>
          </p:cNvPr>
          <p:cNvSpPr txBox="1">
            <a:spLocks/>
          </p:cNvSpPr>
          <p:nvPr/>
        </p:nvSpPr>
        <p:spPr>
          <a:xfrm>
            <a:off x="866440" y="927099"/>
            <a:ext cx="6345260" cy="70986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C Program Output</a:t>
            </a:r>
          </a:p>
        </p:txBody>
      </p:sp>
      <p:pic>
        <p:nvPicPr>
          <p:cNvPr id="3" name="Screen Recording 2026-01-03 110659">
            <a:hlinkClick r:id="" action="ppaction://media"/>
            <a:extLst>
              <a:ext uri="{FF2B5EF4-FFF2-40B4-BE49-F238E27FC236}">
                <a16:creationId xmlns:a16="http://schemas.microsoft.com/office/drawing/2014/main" id="{8A9DF4E9-1484-4485-ABFE-B0D2D3509B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944" y="2431477"/>
            <a:ext cx="8134643" cy="358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18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EA5DA6B-3206-4BEE-B37D-0FFCB74F6250}"/>
              </a:ext>
            </a:extLst>
          </p:cNvPr>
          <p:cNvSpPr txBox="1">
            <a:spLocks/>
          </p:cNvSpPr>
          <p:nvPr/>
        </p:nvSpPr>
        <p:spPr>
          <a:xfrm>
            <a:off x="866440" y="927099"/>
            <a:ext cx="6345260" cy="70986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C Program Output</a:t>
            </a:r>
          </a:p>
        </p:txBody>
      </p:sp>
      <p:pic>
        <p:nvPicPr>
          <p:cNvPr id="4" name="Screen Recording 2026-01-03 110758">
            <a:hlinkClick r:id="" action="ppaction://media"/>
            <a:extLst>
              <a:ext uri="{FF2B5EF4-FFF2-40B4-BE49-F238E27FC236}">
                <a16:creationId xmlns:a16="http://schemas.microsoft.com/office/drawing/2014/main" id="{C772D5DC-7FD7-4FEC-939D-E5098A260A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840" y="2529882"/>
            <a:ext cx="8106826" cy="324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35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28</TotalTime>
  <Words>186</Words>
  <Application>Microsoft Office PowerPoint</Application>
  <PresentationFormat>On-screen Show (4:3)</PresentationFormat>
  <Paragraphs>34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 Boardroom</vt:lpstr>
      <vt:lpstr>Palindrome Program in C</vt:lpstr>
      <vt:lpstr>Problem Statement</vt:lpstr>
      <vt:lpstr>PowerPoint Presentation</vt:lpstr>
      <vt:lpstr>Algorithm</vt:lpstr>
      <vt:lpstr>C Program Code</vt:lpstr>
      <vt:lpstr>PowerPoint Presentation</vt:lpstr>
      <vt:lpstr>PowerPoint Presentation</vt:lpstr>
      <vt:lpstr>PowerPoint Presentation</vt:lpstr>
      <vt:lpstr>PowerPoint Presentation</vt:lpstr>
      <vt:lpstr>Working Example</vt:lpstr>
      <vt:lpstr>Sample Output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Palindrome Program in C</dc:title>
  <dc:subject/>
  <dc:creator>asus</dc:creator>
  <cp:keywords/>
  <dc:description>generated using python-pptx</dc:description>
  <cp:lastModifiedBy>asus</cp:lastModifiedBy>
  <cp:revision>4</cp:revision>
  <dcterms:created xsi:type="dcterms:W3CDTF">2013-01-27T09:14:16Z</dcterms:created>
  <dcterms:modified xsi:type="dcterms:W3CDTF">2026-01-03T05:45:14Z</dcterms:modified>
  <cp:category/>
</cp:coreProperties>
</file>

<file path=docProps/thumbnail.jpeg>
</file>